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C0EA"/>
    <a:srgbClr val="DCDDDC"/>
    <a:srgbClr val="7AC3E9"/>
    <a:srgbClr val="697FBB"/>
    <a:srgbClr val="657EC5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D57A02-47A1-4553-839F-CEE0BA26F989}" v="5" dt="2025-08-11T10:38:38.3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6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ve Helbostad (OKS Trøndelag SA)" userId="c2420e03-799e-4885-a93b-119952466997" providerId="ADAL" clId="{6CD57A02-47A1-4553-839F-CEE0BA26F989}"/>
    <pc:docChg chg="custSel modSld">
      <pc:chgData name="Tove Helbostad (OKS Trøndelag SA)" userId="c2420e03-799e-4885-a93b-119952466997" providerId="ADAL" clId="{6CD57A02-47A1-4553-839F-CEE0BA26F989}" dt="2025-08-11T10:43:11.649" v="119" actId="1076"/>
      <pc:docMkLst>
        <pc:docMk/>
      </pc:docMkLst>
      <pc:sldChg chg="addSp delSp modSp mod">
        <pc:chgData name="Tove Helbostad (OKS Trøndelag SA)" userId="c2420e03-799e-4885-a93b-119952466997" providerId="ADAL" clId="{6CD57A02-47A1-4553-839F-CEE0BA26F989}" dt="2025-08-11T10:43:11.649" v="119" actId="1076"/>
        <pc:sldMkLst>
          <pc:docMk/>
          <pc:sldMk cId="1818931618" sldId="257"/>
        </pc:sldMkLst>
        <pc:spChg chg="mod">
          <ac:chgData name="Tove Helbostad (OKS Trøndelag SA)" userId="c2420e03-799e-4885-a93b-119952466997" providerId="ADAL" clId="{6CD57A02-47A1-4553-839F-CEE0BA26F989}" dt="2025-08-11T10:38:52.222" v="109" actId="20577"/>
          <ac:spMkLst>
            <pc:docMk/>
            <pc:sldMk cId="1818931618" sldId="257"/>
            <ac:spMk id="2" creationId="{D9A6792E-7B87-48D5-A894-4490D23A4DDB}"/>
          </ac:spMkLst>
        </pc:spChg>
        <pc:picChg chg="add del mod">
          <ac:chgData name="Tove Helbostad (OKS Trøndelag SA)" userId="c2420e03-799e-4885-a93b-119952466997" providerId="ADAL" clId="{6CD57A02-47A1-4553-839F-CEE0BA26F989}" dt="2025-08-11T10:36:25.492" v="41" actId="21"/>
          <ac:picMkLst>
            <pc:docMk/>
            <pc:sldMk cId="1818931618" sldId="257"/>
            <ac:picMk id="5" creationId="{EFD7E614-714D-88C4-C931-0DCF72023CA6}"/>
          </ac:picMkLst>
        </pc:picChg>
        <pc:picChg chg="add mod">
          <ac:chgData name="Tove Helbostad (OKS Trøndelag SA)" userId="c2420e03-799e-4885-a93b-119952466997" providerId="ADAL" clId="{6CD57A02-47A1-4553-839F-CEE0BA26F989}" dt="2025-08-11T10:43:11.649" v="119" actId="1076"/>
          <ac:picMkLst>
            <pc:docMk/>
            <pc:sldMk cId="1818931618" sldId="257"/>
            <ac:picMk id="10" creationId="{A090969B-89AC-ED91-5CA8-30529924AA40}"/>
          </ac:picMkLst>
        </pc:picChg>
        <pc:picChg chg="del">
          <ac:chgData name="Tove Helbostad (OKS Trøndelag SA)" userId="c2420e03-799e-4885-a93b-119952466997" providerId="ADAL" clId="{6CD57A02-47A1-4553-839F-CEE0BA26F989}" dt="2025-08-11T10:27:11.408" v="0" actId="478"/>
          <ac:picMkLst>
            <pc:docMk/>
            <pc:sldMk cId="1818931618" sldId="257"/>
            <ac:picMk id="11" creationId="{AB15ADE6-675A-E0B5-4B3F-D3FF168BCFE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2D1FD6D-655D-45B6-8D1B-4B3FD6A03E0F}" type="datetimeFigureOut">
              <a:rPr lang="nb-NO" smtClean="0"/>
              <a:t>11.08.2025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A41F-A3F6-476B-9CA3-A6333B21E2EE}" type="slidenum">
              <a:rPr lang="nb-NO" smtClean="0"/>
              <a:t>‹#›</a:t>
            </a:fld>
            <a:endParaRPr lang="nb-NO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4316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FD6D-655D-45B6-8D1B-4B3FD6A03E0F}" type="datetimeFigureOut">
              <a:rPr lang="nb-NO" smtClean="0"/>
              <a:t>11.08.2025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A41F-A3F6-476B-9CA3-A6333B21E2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2012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FD6D-655D-45B6-8D1B-4B3FD6A03E0F}" type="datetimeFigureOut">
              <a:rPr lang="nb-NO" smtClean="0"/>
              <a:t>11.08.2025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A41F-A3F6-476B-9CA3-A6333B21E2EE}" type="slidenum">
              <a:rPr lang="nb-NO" smtClean="0"/>
              <a:t>‹#›</a:t>
            </a:fld>
            <a:endParaRPr lang="nb-NO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9576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FD6D-655D-45B6-8D1B-4B3FD6A03E0F}" type="datetimeFigureOut">
              <a:rPr lang="nb-NO" smtClean="0"/>
              <a:t>11.08.2025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A41F-A3F6-476B-9CA3-A6333B21E2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73170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FD6D-655D-45B6-8D1B-4B3FD6A03E0F}" type="datetimeFigureOut">
              <a:rPr lang="nb-NO" smtClean="0"/>
              <a:t>11.08.2025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A41F-A3F6-476B-9CA3-A6333B21E2EE}" type="slidenum">
              <a:rPr lang="nb-NO" smtClean="0"/>
              <a:t>‹#›</a:t>
            </a:fld>
            <a:endParaRPr lang="nb-NO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2458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FD6D-655D-45B6-8D1B-4B3FD6A03E0F}" type="datetimeFigureOut">
              <a:rPr lang="nb-NO" smtClean="0"/>
              <a:t>11.08.2025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A41F-A3F6-476B-9CA3-A6333B21E2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89041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FD6D-655D-45B6-8D1B-4B3FD6A03E0F}" type="datetimeFigureOut">
              <a:rPr lang="nb-NO" smtClean="0"/>
              <a:t>11.08.2025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A41F-A3F6-476B-9CA3-A6333B21E2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51727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FD6D-655D-45B6-8D1B-4B3FD6A03E0F}" type="datetimeFigureOut">
              <a:rPr lang="nb-NO" smtClean="0"/>
              <a:t>11.08.2025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A41F-A3F6-476B-9CA3-A6333B21E2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57619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FD6D-655D-45B6-8D1B-4B3FD6A03E0F}" type="datetimeFigureOut">
              <a:rPr lang="nb-NO" smtClean="0"/>
              <a:t>11.08.2025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A41F-A3F6-476B-9CA3-A6333B21E2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2444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FD6D-655D-45B6-8D1B-4B3FD6A03E0F}" type="datetimeFigureOut">
              <a:rPr lang="nb-NO" smtClean="0"/>
              <a:t>11.08.2025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A41F-A3F6-476B-9CA3-A6333B21E2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4221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FD6D-655D-45B6-8D1B-4B3FD6A03E0F}" type="datetimeFigureOut">
              <a:rPr lang="nb-NO" smtClean="0"/>
              <a:t>11.08.2025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A41F-A3F6-476B-9CA3-A6333B21E2EE}" type="slidenum">
              <a:rPr lang="nb-NO" smtClean="0"/>
              <a:t>‹#›</a:t>
            </a:fld>
            <a:endParaRPr lang="nb-NO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6353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2000">
              <a:schemeClr val="accent1">
                <a:lumMod val="71000"/>
                <a:lumOff val="29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2D1FD6D-655D-45B6-8D1B-4B3FD6A03E0F}" type="datetimeFigureOut">
              <a:rPr lang="nb-NO" smtClean="0"/>
              <a:t>11.08.2025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E6EA41F-A3F6-476B-9CA3-A6333B21E2EE}" type="slidenum">
              <a:rPr lang="nb-NO" smtClean="0"/>
              <a:t>‹#›</a:t>
            </a:fld>
            <a:endParaRPr lang="nb-NO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9554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e/GdSrDxrGYd%20innen%2023" TargetMode="External"/><Relationship Id="rId2" Type="http://schemas.openxmlformats.org/officeDocument/2006/relationships/hyperlink" Target="https://forms.office.com/e/hf51Qaicnn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9C0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D9A6792E-7B87-48D5-A894-4490D23A4DDB}"/>
              </a:ext>
            </a:extLst>
          </p:cNvPr>
          <p:cNvSpPr/>
          <p:nvPr/>
        </p:nvSpPr>
        <p:spPr>
          <a:xfrm>
            <a:off x="222312" y="168612"/>
            <a:ext cx="11747376" cy="650614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r>
              <a:rPr lang="nb-NO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Invitasjon til grunnleggende fagopplæringskurs</a:t>
            </a:r>
          </a:p>
          <a:p>
            <a:pPr algn="ctr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r>
              <a:rPr lang="nb-NO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OKS Trøndelag inviterer med dette alle </a:t>
            </a:r>
            <a:r>
              <a:rPr lang="nb-NO" sz="20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nye</a:t>
            </a:r>
            <a:r>
              <a:rPr lang="nb-NO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faglig ledere og </a:t>
            </a:r>
            <a:r>
              <a:rPr lang="nb-NO" sz="20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nye</a:t>
            </a:r>
            <a:r>
              <a:rPr lang="nb-NO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b-NO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veiledere til digitalt grunnleggende fagopplæringskurs. </a:t>
            </a:r>
            <a:br>
              <a:rPr lang="nb-NO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br>
              <a:rPr lang="nb-NO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nb-NO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r>
              <a:rPr lang="nb-NO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Påmelding</a:t>
            </a:r>
          </a:p>
          <a:p>
            <a:pPr algn="ctr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r>
              <a:rPr lang="nb-NO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Kurset gir deg et kursbevis som kan brukes til å søke godkjenning som faglig leder for de dette er aktuelt for.</a:t>
            </a:r>
            <a:br>
              <a:rPr lang="nb-NO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nb-NO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Spør oss om du er usikker på om dette kursbeviset er noe du/din bedrift trenger!</a:t>
            </a:r>
            <a:br>
              <a:rPr lang="nb-NO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br>
              <a:rPr lang="nb-NO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nb-NO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Når &amp; hvor: </a:t>
            </a:r>
            <a:r>
              <a:rPr lang="nb-NO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24. september 2025</a:t>
            </a:r>
            <a:r>
              <a:rPr lang="nb-NO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kl. 10.00-13.00, inkludert pauser. Digitalt, på Teams</a:t>
            </a:r>
            <a:br>
              <a:rPr lang="nb-NO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br>
              <a:rPr lang="nb-NO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nb-NO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Kursholdere er OKS Trøndelag v/</a:t>
            </a:r>
            <a:r>
              <a:rPr lang="nb-NO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Kim Andre Rotmo</a:t>
            </a:r>
            <a:r>
              <a:rPr lang="nb-NO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og Tove Helbostad.</a:t>
            </a:r>
            <a:br>
              <a:rPr lang="nb-NO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br>
              <a:rPr lang="nb-NO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nb-NO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Påmelding: Bruk QR-koden eller denne lenken:</a:t>
            </a:r>
            <a:r>
              <a:rPr lang="nb-NO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b-NO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https://forms.office.com/e/hf51Qaicnn</a:t>
            </a:r>
            <a:r>
              <a:rPr lang="nb-NO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innen </a:t>
            </a:r>
            <a:r>
              <a:rPr lang="nb-NO" sz="16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23</a:t>
            </a:r>
            <a:r>
              <a:rPr lang="nb-NO" sz="16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september</a:t>
            </a:r>
            <a:r>
              <a:rPr lang="nb-NO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2025, kl. 12:00.</a:t>
            </a:r>
            <a:r>
              <a:rPr lang="nb-NO" sz="16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br>
              <a:rPr lang="nb-NO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nb-NO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Kurset er gratis for våre medlemmer.</a:t>
            </a:r>
          </a:p>
          <a:p>
            <a:pPr algn="ctr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r>
              <a:rPr lang="nb-NO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Velkommen!</a:t>
            </a:r>
            <a:endParaRPr lang="nb-NO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F1EB4CC2-D7BA-476A-B71D-91DDAE4A3BF8}"/>
              </a:ext>
            </a:extLst>
          </p:cNvPr>
          <p:cNvSpPr txBox="1"/>
          <p:nvPr/>
        </p:nvSpPr>
        <p:spPr>
          <a:xfrm>
            <a:off x="5134397" y="1939045"/>
            <a:ext cx="3865122" cy="1141723"/>
          </a:xfrm>
          <a:prstGeom prst="rect">
            <a:avLst/>
          </a:prstGeom>
          <a:solidFill>
            <a:srgbClr val="79C0EA"/>
          </a:solidFill>
          <a:ln>
            <a:solidFill>
              <a:srgbClr val="7AC3E9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</a:pPr>
            <a:r>
              <a:rPr lang="nb-NO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Kursets innhold:</a:t>
            </a:r>
            <a:br>
              <a:rPr lang="nb-NO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nb-NO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Hvordan organiserer vi fagopplæringen?</a:t>
            </a:r>
            <a:br>
              <a:rPr lang="nb-NO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nb-NO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Hva vil det si å være en lærling?</a:t>
            </a:r>
            <a:br>
              <a:rPr lang="nb-NO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nb-NO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Hva skal læres?</a:t>
            </a:r>
            <a:br>
              <a:rPr lang="nb-NO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nb-NO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Hvem skal gjøre hva?</a:t>
            </a:r>
            <a:endParaRPr lang="nb-NO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89E15BF2-66B2-8A1B-9955-2B4F5DF1C2F1}"/>
              </a:ext>
            </a:extLst>
          </p:cNvPr>
          <p:cNvSpPr/>
          <p:nvPr/>
        </p:nvSpPr>
        <p:spPr>
          <a:xfrm>
            <a:off x="3286141" y="1939044"/>
            <a:ext cx="1848255" cy="1141723"/>
          </a:xfrm>
          <a:prstGeom prst="rect">
            <a:avLst/>
          </a:prstGeom>
          <a:solidFill>
            <a:srgbClr val="79C0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6" name="Bilde 5" descr="Et bilde som inneholder Grafikk, grafisk design, skjermbilde, kunst&#10;&#10;Automatisk generert beskrivelse">
            <a:extLst>
              <a:ext uri="{FF2B5EF4-FFF2-40B4-BE49-F238E27FC236}">
                <a16:creationId xmlns:a16="http://schemas.microsoft.com/office/drawing/2014/main" id="{B0ECE44E-83AA-D578-9F0C-4253B40966F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28" t="10975" r="6688" b="14778"/>
          <a:stretch/>
        </p:blipFill>
        <p:spPr>
          <a:xfrm>
            <a:off x="3402871" y="1945528"/>
            <a:ext cx="1549944" cy="1083091"/>
          </a:xfrm>
          <a:prstGeom prst="rect">
            <a:avLst/>
          </a:prstGeom>
        </p:spPr>
      </p:pic>
      <p:sp>
        <p:nvSpPr>
          <p:cNvPr id="9" name="TekstSylinder 8">
            <a:extLst>
              <a:ext uri="{FF2B5EF4-FFF2-40B4-BE49-F238E27FC236}">
                <a16:creationId xmlns:a16="http://schemas.microsoft.com/office/drawing/2014/main" id="{B38BD576-BD57-195C-5552-DEB0A081C1A0}"/>
              </a:ext>
            </a:extLst>
          </p:cNvPr>
          <p:cNvSpPr txBox="1"/>
          <p:nvPr/>
        </p:nvSpPr>
        <p:spPr>
          <a:xfrm rot="21057843">
            <a:off x="9765178" y="2570085"/>
            <a:ext cx="14396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>
                <a:latin typeface="Bradley Hand ITC" panose="03070402050302030203" pitchFamily="66" charset="0"/>
              </a:rPr>
              <a:t>Påmelding</a:t>
            </a:r>
          </a:p>
        </p:txBody>
      </p:sp>
      <p:pic>
        <p:nvPicPr>
          <p:cNvPr id="18" name="Bilde 17" descr="Et bilde som inneholder Grafikk&#10;&#10;Automatisk generert beskrivelse">
            <a:extLst>
              <a:ext uri="{FF2B5EF4-FFF2-40B4-BE49-F238E27FC236}">
                <a16:creationId xmlns:a16="http://schemas.microsoft.com/office/drawing/2014/main" id="{358848F5-D75A-48B3-4205-C427CE320D7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22987">
            <a:off x="8928183" y="1806174"/>
            <a:ext cx="1677488" cy="1215960"/>
          </a:xfrm>
          <a:prstGeom prst="rect">
            <a:avLst/>
          </a:prstGeom>
        </p:spPr>
      </p:pic>
      <p:pic>
        <p:nvPicPr>
          <p:cNvPr id="10" name="Bilde 9">
            <a:extLst>
              <a:ext uri="{FF2B5EF4-FFF2-40B4-BE49-F238E27FC236}">
                <a16:creationId xmlns:a16="http://schemas.microsoft.com/office/drawing/2014/main" id="{A090969B-89AC-ED91-5CA8-30529924AA4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04155" y="1954109"/>
            <a:ext cx="1095364" cy="1111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9316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D092338AA96AA4AB09141D16A997434" ma:contentTypeVersion="18" ma:contentTypeDescription="Opprett et nytt dokument." ma:contentTypeScope="" ma:versionID="1b5e00bfb1c33a79623ed7c757d22986">
  <xsd:schema xmlns:xsd="http://www.w3.org/2001/XMLSchema" xmlns:xs="http://www.w3.org/2001/XMLSchema" xmlns:p="http://schemas.microsoft.com/office/2006/metadata/properties" xmlns:ns2="bd561777-1242-4329-9562-5aa0b08ff7d3" xmlns:ns3="7ec826d5-f9f0-4dc4-8119-476c94fcec6e" targetNamespace="http://schemas.microsoft.com/office/2006/metadata/properties" ma:root="true" ma:fieldsID="7e9014289e6e327e9b9d224d30dd2e99" ns2:_="" ns3:_="">
    <xsd:import namespace="bd561777-1242-4329-9562-5aa0b08ff7d3"/>
    <xsd:import namespace="7ec826d5-f9f0-4dc4-8119-476c94fcec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561777-1242-4329-9562-5aa0b08ff7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emerkelapper" ma:readOnly="false" ma:fieldId="{5cf76f15-5ced-4ddc-b409-7134ff3c332f}" ma:taxonomyMulti="true" ma:sspId="c45db66a-58b6-42fe-8957-a833223454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c826d5-f9f0-4dc4-8119-476c94fcec6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9802de2-038d-446d-8317-eca4641498bc}" ma:internalName="TaxCatchAll" ma:showField="CatchAllData" ma:web="7ec826d5-f9f0-4dc4-8119-476c94fcec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ec826d5-f9f0-4dc4-8119-476c94fcec6e" xsi:nil="true"/>
    <lcf76f155ced4ddcb4097134ff3c332f xmlns="bd561777-1242-4329-9562-5aa0b08ff7d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8D80444-1FC4-4679-A642-E4F802BB82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561777-1242-4329-9562-5aa0b08ff7d3"/>
    <ds:schemaRef ds:uri="7ec826d5-f9f0-4dc4-8119-476c94fcec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F73269B-B0F3-4256-969F-4C7AA6D2DC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05746F9-CE09-4E60-A250-38B6D3E8B135}">
  <ds:schemaRefs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7ec826d5-f9f0-4dc4-8119-476c94fcec6e"/>
    <ds:schemaRef ds:uri="bd561777-1242-4329-9562-5aa0b08ff7d3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549</TotalTime>
  <Words>174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7" baseType="lpstr">
      <vt:lpstr>Bradley Hand ITC</vt:lpstr>
      <vt:lpstr>Calibri</vt:lpstr>
      <vt:lpstr>Tw Cen MT</vt:lpstr>
      <vt:lpstr>Tw Cen MT Condensed</vt:lpstr>
      <vt:lpstr>Wingdings 3</vt:lpstr>
      <vt:lpstr>Integral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Tove Helbostad</dc:creator>
  <cp:lastModifiedBy>Tove Helbostad (OKS Trøndelag SA)</cp:lastModifiedBy>
  <cp:revision>8</cp:revision>
  <dcterms:created xsi:type="dcterms:W3CDTF">2020-09-16T08:46:37Z</dcterms:created>
  <dcterms:modified xsi:type="dcterms:W3CDTF">2025-08-11T10:43:16Z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0x010100DD092338AA96AA4AB09141D16A997434</vt:lpwstr>
  </property>
  <property fmtid="{D5CDD505-2E9C-101B-9397-08002B2CF9AE}" pid="3" name="MediaServiceImageTags">
    <vt:lpwstr/>
  </property>
</Properties>
</file>